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E3666-F8D5-48C5-91B4-E14001F687F9}" type="datetimeFigureOut">
              <a:rPr lang="ca-ES" smtClean="0"/>
              <a:pPr/>
              <a:t>10/10/2018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B33F0-7BBB-4679-87C9-E95F61C1480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t d'imatges de Tint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0"/>
            <a:ext cx="4968552" cy="496855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79512" y="620689"/>
            <a:ext cx="26642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Qui és?</a:t>
            </a:r>
          </a:p>
          <a:p>
            <a:endParaRPr lang="ca-ES" dirty="0" smtClean="0"/>
          </a:p>
          <a:p>
            <a:r>
              <a:rPr lang="ca-ES" dirty="0" smtClean="0"/>
              <a:t>Com es diu?</a:t>
            </a:r>
          </a:p>
          <a:p>
            <a:endParaRPr lang="ca-ES" dirty="0" smtClean="0"/>
          </a:p>
          <a:p>
            <a:r>
              <a:rPr lang="ca-ES" dirty="0" smtClean="0"/>
              <a:t>Com és?</a:t>
            </a:r>
          </a:p>
          <a:p>
            <a:endParaRPr lang="ca-ES" dirty="0" smtClean="0"/>
          </a:p>
          <a:p>
            <a:r>
              <a:rPr lang="ca-ES" dirty="0" smtClean="0"/>
              <a:t>Què fa?</a:t>
            </a:r>
          </a:p>
          <a:p>
            <a:endParaRPr lang="ca-ES" dirty="0" smtClean="0"/>
          </a:p>
          <a:p>
            <a:r>
              <a:rPr lang="ca-ES" dirty="0" smtClean="0"/>
              <a:t>De quin color té el cabell?</a:t>
            </a:r>
          </a:p>
          <a:p>
            <a:endParaRPr lang="ca-ES" dirty="0" smtClean="0"/>
          </a:p>
          <a:p>
            <a:r>
              <a:rPr lang="ca-ES" dirty="0" smtClean="0"/>
              <a:t>Com té els ulls?</a:t>
            </a:r>
          </a:p>
          <a:p>
            <a:endParaRPr lang="ca-ES" dirty="0" smtClean="0"/>
          </a:p>
          <a:p>
            <a:r>
              <a:rPr lang="ca-ES" dirty="0" smtClean="0"/>
              <a:t>Com té la boca?</a:t>
            </a:r>
          </a:p>
          <a:p>
            <a:endParaRPr lang="ca-ES" dirty="0" smtClean="0"/>
          </a:p>
          <a:p>
            <a:r>
              <a:rPr lang="ca-ES" dirty="0" smtClean="0"/>
              <a:t>Com té les orelles?</a:t>
            </a:r>
          </a:p>
          <a:p>
            <a:endParaRPr lang="ca-ES" dirty="0" smtClean="0"/>
          </a:p>
          <a:p>
            <a:r>
              <a:rPr lang="ca-ES" dirty="0" smtClean="0"/>
              <a:t>Com va vestit?</a:t>
            </a:r>
          </a:p>
          <a:p>
            <a:endParaRPr lang="ca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566124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>
                <a:solidFill>
                  <a:srgbClr val="0070C0"/>
                </a:solidFill>
              </a:rPr>
              <a:t>Prim, petits, petites, camisa blanca, jersei blau, </a:t>
            </a:r>
            <a:r>
              <a:rPr lang="ca-ES" sz="2400" dirty="0" err="1" smtClean="0">
                <a:solidFill>
                  <a:srgbClr val="0070C0"/>
                </a:solidFill>
              </a:rPr>
              <a:t>Tintín</a:t>
            </a:r>
            <a:r>
              <a:rPr lang="ca-ES" sz="2400" dirty="0" smtClean="0">
                <a:solidFill>
                  <a:srgbClr val="0070C0"/>
                </a:solidFill>
              </a:rPr>
              <a:t>, celles negres i primes, petita</a:t>
            </a:r>
            <a:endParaRPr lang="ca-E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t d'imatges de Tint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92080" cy="521817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56176" y="332657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Qui són?</a:t>
            </a:r>
          </a:p>
          <a:p>
            <a:endParaRPr lang="ca-ES" dirty="0"/>
          </a:p>
          <a:p>
            <a:r>
              <a:rPr lang="ca-ES" dirty="0" smtClean="0"/>
              <a:t>Què fan?</a:t>
            </a:r>
          </a:p>
          <a:p>
            <a:endParaRPr lang="ca-ES" dirty="0"/>
          </a:p>
          <a:p>
            <a:r>
              <a:rPr lang="ca-ES" dirty="0" smtClean="0"/>
              <a:t>Com va vestit el noi?</a:t>
            </a:r>
          </a:p>
          <a:p>
            <a:endParaRPr lang="ca-ES" dirty="0"/>
          </a:p>
          <a:p>
            <a:r>
              <a:rPr lang="ca-ES" dirty="0" smtClean="0"/>
              <a:t>De quin color és el gos?</a:t>
            </a:r>
          </a:p>
          <a:p>
            <a:endParaRPr lang="ca-ES" dirty="0"/>
          </a:p>
          <a:p>
            <a:r>
              <a:rPr lang="ca-ES" dirty="0" smtClean="0"/>
              <a:t>Com té el nas el noi?</a:t>
            </a:r>
          </a:p>
          <a:p>
            <a:endParaRPr lang="ca-ES" dirty="0"/>
          </a:p>
          <a:p>
            <a:r>
              <a:rPr lang="ca-ES" dirty="0" smtClean="0"/>
              <a:t>Com té el nas el gos?</a:t>
            </a:r>
          </a:p>
          <a:p>
            <a:endParaRPr lang="ca-ES" dirty="0"/>
          </a:p>
          <a:p>
            <a:endParaRPr lang="ca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5229200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Encercla les peces de roba que surten al dibuix:</a:t>
            </a:r>
          </a:p>
          <a:p>
            <a:endParaRPr lang="ca-ES" dirty="0"/>
          </a:p>
          <a:p>
            <a:r>
              <a:rPr lang="ca-ES" dirty="0" smtClean="0"/>
              <a:t>Gavardina, jersei, americana, pantalons, calçotets, mitjons, corbata, camisa, armilla,</a:t>
            </a:r>
          </a:p>
          <a:p>
            <a:endParaRPr lang="ca-ES" dirty="0"/>
          </a:p>
          <a:p>
            <a:r>
              <a:rPr lang="ca-ES" dirty="0" smtClean="0"/>
              <a:t> samarreta, guants, barret, sabates, cinturó, </a:t>
            </a:r>
            <a:endParaRPr lang="ca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t d'imatges de Tint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0"/>
            <a:ext cx="7380312" cy="473682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95536" y="522920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En </a:t>
            </a:r>
            <a:r>
              <a:rPr lang="ca-ES" dirty="0" err="1" smtClean="0"/>
              <a:t>Tintín</a:t>
            </a:r>
            <a:r>
              <a:rPr lang="ca-ES" dirty="0" smtClean="0"/>
              <a:t> porta la mateixa roba que en la imatge d’abans? Apunta les diferències:</a:t>
            </a:r>
          </a:p>
          <a:p>
            <a:r>
              <a:rPr lang="ca-ES" dirty="0" smtClean="0"/>
              <a:t>m___________ blancs, c___________ blava, camisa ___________, sense ____________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Resultat d'imatges de Tintin"/>
          <p:cNvSpPr>
            <a:spLocks noChangeAspect="1" noChangeArrowheads="1"/>
          </p:cNvSpPr>
          <p:nvPr/>
        </p:nvSpPr>
        <p:spPr bwMode="auto">
          <a:xfrm>
            <a:off x="155575" y="-1608138"/>
            <a:ext cx="481012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6388" name="AutoShape 4" descr="Resultat d'imatges de Tintin"/>
          <p:cNvSpPr>
            <a:spLocks noChangeAspect="1" noChangeArrowheads="1"/>
          </p:cNvSpPr>
          <p:nvPr/>
        </p:nvSpPr>
        <p:spPr bwMode="auto">
          <a:xfrm>
            <a:off x="155575" y="-1608138"/>
            <a:ext cx="481012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6390" name="AutoShape 6" descr="CARTOONIST MICHEL KICHKA’S interpretation of an 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6392" name="AutoShape 8" descr="CARTOONIST MICHEL KICHKA’S interpretation of an 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 cstate="print"/>
          <a:srcRect l="12728" t="25591" r="34309" b="8858"/>
          <a:stretch>
            <a:fillRect/>
          </a:stretch>
        </p:blipFill>
        <p:spPr bwMode="auto">
          <a:xfrm>
            <a:off x="0" y="0"/>
            <a:ext cx="6890787" cy="479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323528" y="5229200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En aquest dibuix, què ha passat amb en </a:t>
            </a:r>
            <a:r>
              <a:rPr lang="ca-ES" dirty="0" err="1" smtClean="0"/>
              <a:t>Tintín</a:t>
            </a:r>
            <a:r>
              <a:rPr lang="ca-ES" dirty="0" smtClean="0"/>
              <a:t> i en </a:t>
            </a:r>
            <a:r>
              <a:rPr lang="ca-ES" dirty="0" err="1" smtClean="0"/>
              <a:t>Milú</a:t>
            </a:r>
            <a:r>
              <a:rPr lang="ca-ES" dirty="0"/>
              <a:t> </a:t>
            </a:r>
            <a:r>
              <a:rPr lang="ca-ES" dirty="0" smtClean="0"/>
              <a:t>?</a:t>
            </a:r>
          </a:p>
          <a:p>
            <a:r>
              <a:rPr lang="ca-ES" dirty="0" smtClean="0"/>
              <a:t>Com ha canviat en </a:t>
            </a:r>
            <a:r>
              <a:rPr lang="ca-ES" dirty="0" err="1" smtClean="0"/>
              <a:t>Tintín</a:t>
            </a:r>
            <a:r>
              <a:rPr lang="ca-ES" dirty="0" smtClean="0"/>
              <a:t>?   Com saps que és el mateix </a:t>
            </a:r>
            <a:r>
              <a:rPr lang="ca-ES" dirty="0" err="1" smtClean="0"/>
              <a:t>Tintín</a:t>
            </a:r>
            <a:r>
              <a:rPr lang="ca-ES" dirty="0" smtClean="0"/>
              <a:t>? </a:t>
            </a:r>
          </a:p>
          <a:p>
            <a:r>
              <a:rPr lang="ca-ES" dirty="0" smtClean="0"/>
              <a:t>Què fa?   On és en </a:t>
            </a:r>
            <a:r>
              <a:rPr lang="ca-ES" dirty="0" err="1" smtClean="0"/>
              <a:t>Milú</a:t>
            </a:r>
            <a:r>
              <a:rPr lang="ca-ES" dirty="0" smtClean="0"/>
              <a:t>? </a:t>
            </a:r>
            <a:endParaRPr lang="ca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195</Words>
  <Application>Microsoft Office PowerPoint</Application>
  <PresentationFormat>Presentación en pantalla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Jordi</dc:creator>
  <cp:lastModifiedBy>Jordi</cp:lastModifiedBy>
  <cp:revision>10</cp:revision>
  <dcterms:created xsi:type="dcterms:W3CDTF">2018-10-04T18:29:47Z</dcterms:created>
  <dcterms:modified xsi:type="dcterms:W3CDTF">2018-10-10T10:38:04Z</dcterms:modified>
</cp:coreProperties>
</file>